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6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05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5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0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75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99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6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1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1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0A6D6-14DF-454D-AF74-65BC842CAEF9}" type="datetimeFigureOut">
              <a:rPr lang="en-US" smtClean="0"/>
              <a:t>5/13/2021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CCC24-7892-4118-8E1A-A84B44E14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4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FADC8B7-FE8B-4E13-9552-F307D48A7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2170229" cy="62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20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Salar Shaaf</dc:creator>
  <cp:lastModifiedBy>Salar Shaaf</cp:lastModifiedBy>
  <cp:revision>4</cp:revision>
  <dcterms:created xsi:type="dcterms:W3CDTF">2021-05-12T21:59:33Z</dcterms:created>
  <dcterms:modified xsi:type="dcterms:W3CDTF">2021-05-12T22:31:51Z</dcterms:modified>
</cp:coreProperties>
</file>